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399" r:id="rId46"/>
    <p:sldId id="401" r:id="rId47"/>
    <p:sldId id="402" r:id="rId48"/>
    <p:sldId id="404" r:id="rId49"/>
    <p:sldId id="403" r:id="rId50"/>
    <p:sldId id="405" r:id="rId51"/>
    <p:sldId id="362" r:id="rId52"/>
    <p:sldId id="406" r:id="rId53"/>
    <p:sldId id="407" r:id="rId54"/>
    <p:sldId id="409" r:id="rId55"/>
    <p:sldId id="410" r:id="rId56"/>
    <p:sldId id="411" r:id="rId57"/>
    <p:sldId id="413" r:id="rId58"/>
    <p:sldId id="414" r:id="rId59"/>
    <p:sldId id="415" r:id="rId60"/>
    <p:sldId id="416" r:id="rId61"/>
    <p:sldId id="417" r:id="rId62"/>
    <p:sldId id="419" r:id="rId63"/>
    <p:sldId id="420" r:id="rId64"/>
    <p:sldId id="421" r:id="rId65"/>
    <p:sldId id="422" r:id="rId66"/>
    <p:sldId id="352" r:id="rId67"/>
    <p:sldId id="28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46"/>
    <p:restoredTop sz="96327"/>
  </p:normalViewPr>
  <p:slideViewPr>
    <p:cSldViewPr snapToGrid="0">
      <p:cViewPr varScale="1">
        <p:scale>
          <a:sx n="103" d="100"/>
          <a:sy n="103" d="100"/>
        </p:scale>
        <p:origin x="168"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9/13/25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9/13/25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This is a full adder in the gates tool with three XOR gates and two AND gates.  It has three inputs (A, B, CIN) and two outputs (SUM, COU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descr="This is a diagram showing two 64 bit operands flowing into a 64 bit adder and one 64 bit sum coming out of the 64 bit adder.">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When a CPU is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1890</TotalTime>
  <Words>3104</Words>
  <Application>Microsoft Macintosh PowerPoint</Application>
  <PresentationFormat>Widescreen</PresentationFormat>
  <Paragraphs>649</Paragraphs>
  <Slides>67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95</cp:revision>
  <dcterms:created xsi:type="dcterms:W3CDTF">2023-02-25T13:30:24Z</dcterms:created>
  <dcterms:modified xsi:type="dcterms:W3CDTF">2025-09-13T18:48:14Z</dcterms:modified>
</cp:coreProperties>
</file>